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>
      <p:cViewPr>
        <p:scale>
          <a:sx n="114" d="100"/>
          <a:sy n="114" d="100"/>
        </p:scale>
        <p:origin x="-126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CBDAD-500E-4D73-8DF7-4C6FDFDD6717}" type="datetimeFigureOut">
              <a:rPr lang="it-IT" smtClean="0"/>
              <a:pPr/>
              <a:t>16/06/2013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C916C-68EA-42A8-895C-B34BFD93954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12750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" advClick="0">
        <p:circle/>
      </p:transition>
    </mc:Choice>
    <mc:Fallback>
      <p:transition advClick="0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CBDAD-500E-4D73-8DF7-4C6FDFDD6717}" type="datetimeFigureOut">
              <a:rPr lang="it-IT" smtClean="0"/>
              <a:pPr/>
              <a:t>16/06/2013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C916C-68EA-42A8-895C-B34BFD93954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98114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" advClick="0">
        <p:circle/>
      </p:transition>
    </mc:Choice>
    <mc:Fallback>
      <p:transition advClick="0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CBDAD-500E-4D73-8DF7-4C6FDFDD6717}" type="datetimeFigureOut">
              <a:rPr lang="it-IT" smtClean="0"/>
              <a:pPr/>
              <a:t>16/06/2013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C916C-68EA-42A8-895C-B34BFD93954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66596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" advClick="0">
        <p:circle/>
      </p:transition>
    </mc:Choice>
    <mc:Fallback>
      <p:transition advClick="0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CBDAD-500E-4D73-8DF7-4C6FDFDD6717}" type="datetimeFigureOut">
              <a:rPr lang="it-IT" smtClean="0"/>
              <a:pPr/>
              <a:t>16/06/2013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C916C-68EA-42A8-895C-B34BFD93954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37593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" advClick="0">
        <p:circle/>
      </p:transition>
    </mc:Choice>
    <mc:Fallback>
      <p:transition advClick="0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CBDAD-500E-4D73-8DF7-4C6FDFDD6717}" type="datetimeFigureOut">
              <a:rPr lang="it-IT" smtClean="0"/>
              <a:pPr/>
              <a:t>16/06/2013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C916C-68EA-42A8-895C-B34BFD93954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98008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" advClick="0">
        <p:circle/>
      </p:transition>
    </mc:Choice>
    <mc:Fallback>
      <p:transition advClick="0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CBDAD-500E-4D73-8DF7-4C6FDFDD6717}" type="datetimeFigureOut">
              <a:rPr lang="it-IT" smtClean="0"/>
              <a:pPr/>
              <a:t>16/06/2013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C916C-68EA-42A8-895C-B34BFD93954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67887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" advClick="0">
        <p:circle/>
      </p:transition>
    </mc:Choice>
    <mc:Fallback>
      <p:transition advClick="0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CBDAD-500E-4D73-8DF7-4C6FDFDD6717}" type="datetimeFigureOut">
              <a:rPr lang="it-IT" smtClean="0"/>
              <a:pPr/>
              <a:t>16/06/2013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C916C-68EA-42A8-895C-B34BFD93954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39339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" advClick="0">
        <p:circle/>
      </p:transition>
    </mc:Choice>
    <mc:Fallback>
      <p:transition advClick="0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CBDAD-500E-4D73-8DF7-4C6FDFDD6717}" type="datetimeFigureOut">
              <a:rPr lang="it-IT" smtClean="0"/>
              <a:pPr/>
              <a:t>16/06/2013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C916C-68EA-42A8-895C-B34BFD93954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50536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" advClick="0">
        <p:circle/>
      </p:transition>
    </mc:Choice>
    <mc:Fallback>
      <p:transition advClick="0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CBDAD-500E-4D73-8DF7-4C6FDFDD6717}" type="datetimeFigureOut">
              <a:rPr lang="it-IT" smtClean="0"/>
              <a:pPr/>
              <a:t>16/06/2013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C916C-68EA-42A8-895C-B34BFD93954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34677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" advClick="0">
        <p:circle/>
      </p:transition>
    </mc:Choice>
    <mc:Fallback>
      <p:transition advClick="0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CBDAD-500E-4D73-8DF7-4C6FDFDD6717}" type="datetimeFigureOut">
              <a:rPr lang="it-IT" smtClean="0"/>
              <a:pPr/>
              <a:t>16/06/2013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C916C-68EA-42A8-895C-B34BFD93954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15290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" advClick="0">
        <p:circle/>
      </p:transition>
    </mc:Choice>
    <mc:Fallback>
      <p:transition advClick="0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CBDAD-500E-4D73-8DF7-4C6FDFDD6717}" type="datetimeFigureOut">
              <a:rPr lang="it-IT" smtClean="0"/>
              <a:pPr/>
              <a:t>16/06/2013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C916C-68EA-42A8-895C-B34BFD93954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29565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" advClick="0">
        <p:circle/>
      </p:transition>
    </mc:Choice>
    <mc:Fallback>
      <p:transition advClick="0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CBDAD-500E-4D73-8DF7-4C6FDFDD6717}" type="datetimeFigureOut">
              <a:rPr lang="it-IT" smtClean="0"/>
              <a:pPr/>
              <a:t>16/06/2013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C916C-68EA-42A8-895C-B34BFD93954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98273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p14:dur="50" advClick="0">
        <p:circle/>
      </p:transition>
    </mc:Choice>
    <mc:Fallback>
      <p:transition advClick="0">
        <p:circl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738" y="404664"/>
            <a:ext cx="8470734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06499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">
        <p:circle/>
      </p:transition>
    </mc:Choice>
    <mc:Fallback>
      <p:transition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000" dirty="0" smtClean="0">
                <a:solidFill>
                  <a:srgbClr val="0070C0"/>
                </a:solidFill>
              </a:rPr>
              <a:t>Santuario Maria SS. Addolorata </a:t>
            </a:r>
            <a:br>
              <a:rPr lang="it-IT" sz="3000" dirty="0" smtClean="0">
                <a:solidFill>
                  <a:srgbClr val="0070C0"/>
                </a:solidFill>
              </a:rPr>
            </a:br>
            <a:r>
              <a:rPr lang="it-IT" sz="3000" dirty="0" smtClean="0">
                <a:solidFill>
                  <a:srgbClr val="0070C0"/>
                </a:solidFill>
              </a:rPr>
              <a:t>Castelpetroso (IS)</a:t>
            </a:r>
            <a:endParaRPr lang="it-IT" sz="3000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 smtClean="0"/>
              <a:t>In un’ Oasi di Spiritualità  ……….</a:t>
            </a:r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761" y="2348880"/>
            <a:ext cx="4248472" cy="3549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78412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" advClick="0">
        <p:circle/>
      </p:transition>
    </mc:Choice>
    <mc:Fallback>
      <p:transition advClick="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CATECHESI GUIDATE DA :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it-IT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it-IT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it-IT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it-IT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it-IT" sz="4000" dirty="0" smtClean="0">
                <a:solidFill>
                  <a:srgbClr val="0070C0"/>
                </a:solidFill>
              </a:rPr>
              <a:t>DON FRANCO LANZOLLA </a:t>
            </a:r>
          </a:p>
          <a:p>
            <a:pPr marL="0" indent="0" algn="ctr">
              <a:buNone/>
            </a:pPr>
            <a:r>
              <a:rPr lang="it-IT" sz="2000" i="1" dirty="0" smtClean="0"/>
              <a:t>Direttore della Pastorale Famigliare Pugliese </a:t>
            </a:r>
          </a:p>
          <a:p>
            <a:pPr marL="0" indent="0" algn="ctr">
              <a:buNone/>
            </a:pPr>
            <a:endParaRPr lang="it-I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57575" y="2294528"/>
            <a:ext cx="2228850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59543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" advClick="0">
        <p:circle/>
      </p:transition>
    </mc:Choice>
    <mc:Fallback>
      <p:transition advClick="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000" dirty="0" smtClean="0">
                <a:solidFill>
                  <a:srgbClr val="FF0000"/>
                </a:solidFill>
              </a:rPr>
              <a:t>INFORMAZIONI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br>
              <a:rPr lang="it-IT" dirty="0" smtClean="0">
                <a:solidFill>
                  <a:srgbClr val="FF0000"/>
                </a:solidFill>
              </a:rPr>
            </a:br>
            <a:endParaRPr lang="it-IT" sz="17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endParaRPr lang="it-IT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it-IT" dirty="0" smtClean="0">
                <a:solidFill>
                  <a:srgbClr val="0070C0"/>
                </a:solidFill>
              </a:rPr>
              <a:t>  </a:t>
            </a:r>
            <a:r>
              <a:rPr lang="it-IT" sz="4200" dirty="0" smtClean="0">
                <a:solidFill>
                  <a:srgbClr val="0070C0"/>
                </a:solidFill>
              </a:rPr>
              <a:t>QUOTA ADULTI ……..€ 115,00\Cad.</a:t>
            </a:r>
          </a:p>
          <a:p>
            <a:pPr marL="0" indent="0" algn="ctr">
              <a:buNone/>
            </a:pPr>
            <a:r>
              <a:rPr lang="it-IT" sz="4200" dirty="0" smtClean="0">
                <a:solidFill>
                  <a:srgbClr val="0070C0"/>
                </a:solidFill>
              </a:rPr>
              <a:t>( Pensione Completa</a:t>
            </a:r>
            <a:r>
              <a:rPr lang="it-IT" sz="4200" dirty="0" smtClean="0">
                <a:solidFill>
                  <a:srgbClr val="00B050"/>
                </a:solidFill>
              </a:rPr>
              <a:t>**</a:t>
            </a:r>
            <a:r>
              <a:rPr lang="it-IT" sz="4200" dirty="0" smtClean="0">
                <a:solidFill>
                  <a:srgbClr val="0070C0"/>
                </a:solidFill>
              </a:rPr>
              <a:t>)</a:t>
            </a:r>
          </a:p>
          <a:p>
            <a:pPr marL="0" indent="0" algn="ctr">
              <a:buNone/>
            </a:pPr>
            <a:endParaRPr lang="it-IT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it-IT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it-IT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it-IT" dirty="0" smtClean="0">
                <a:solidFill>
                  <a:srgbClr val="0070C0"/>
                </a:solidFill>
              </a:rPr>
              <a:t>   </a:t>
            </a:r>
            <a:r>
              <a:rPr lang="it-IT" sz="4200" dirty="0" smtClean="0">
                <a:solidFill>
                  <a:srgbClr val="0070C0"/>
                </a:solidFill>
              </a:rPr>
              <a:t>QUOTA BAMBINI</a:t>
            </a:r>
            <a:r>
              <a:rPr lang="it-IT" sz="4200" dirty="0" smtClean="0">
                <a:solidFill>
                  <a:srgbClr val="FF0000"/>
                </a:solidFill>
              </a:rPr>
              <a:t>*</a:t>
            </a:r>
            <a:r>
              <a:rPr lang="it-IT" sz="4200" dirty="0" smtClean="0"/>
              <a:t> </a:t>
            </a:r>
            <a:r>
              <a:rPr lang="it-IT" sz="4200" dirty="0" smtClean="0">
                <a:solidFill>
                  <a:srgbClr val="0070C0"/>
                </a:solidFill>
              </a:rPr>
              <a:t>….€ 80,00\Cad.</a:t>
            </a:r>
          </a:p>
          <a:p>
            <a:pPr marL="0" indent="0" algn="ctr">
              <a:buNone/>
            </a:pPr>
            <a:r>
              <a:rPr lang="it-IT" sz="4200" dirty="0" smtClean="0">
                <a:solidFill>
                  <a:srgbClr val="0070C0"/>
                </a:solidFill>
              </a:rPr>
              <a:t>( Pensione Completa</a:t>
            </a:r>
            <a:r>
              <a:rPr lang="it-IT" sz="4200" dirty="0" smtClean="0">
                <a:solidFill>
                  <a:srgbClr val="00B050"/>
                </a:solidFill>
              </a:rPr>
              <a:t>**</a:t>
            </a:r>
            <a:r>
              <a:rPr lang="it-IT" sz="4200" dirty="0" smtClean="0">
                <a:solidFill>
                  <a:srgbClr val="0070C0"/>
                </a:solidFill>
              </a:rPr>
              <a:t>)</a:t>
            </a:r>
          </a:p>
          <a:p>
            <a:pPr marL="0" indent="0" algn="ctr">
              <a:buNone/>
            </a:pPr>
            <a:endParaRPr lang="it-IT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it-IT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it-IT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it-IT" sz="4200" dirty="0" smtClean="0">
                <a:solidFill>
                  <a:srgbClr val="0070C0"/>
                </a:solidFill>
              </a:rPr>
              <a:t>(Bambini sino a 3 anni GRATIS) 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endParaRPr lang="it-IT" dirty="0"/>
          </a:p>
          <a:p>
            <a:pPr marL="0" indent="0" algn="r">
              <a:buNone/>
            </a:pPr>
            <a:r>
              <a:rPr lang="it-IT" sz="2700" dirty="0" smtClean="0">
                <a:solidFill>
                  <a:srgbClr val="FF0000"/>
                </a:solidFill>
              </a:rPr>
              <a:t>*  Bambino in camera con i genitori con Letto Aggiuntivo </a:t>
            </a:r>
          </a:p>
          <a:p>
            <a:pPr marL="0" indent="0" algn="r">
              <a:buNone/>
            </a:pPr>
            <a:r>
              <a:rPr lang="it-IT" sz="2700" b="1" dirty="0" smtClean="0">
                <a:solidFill>
                  <a:srgbClr val="00B050"/>
                </a:solidFill>
              </a:rPr>
              <a:t> **  Dalla Cena del 18/07 al Pranzo del 21/07</a:t>
            </a:r>
            <a:endParaRPr lang="it-IT" sz="2700" b="1" dirty="0">
              <a:solidFill>
                <a:srgbClr val="00B05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772028"/>
            <a:ext cx="765448" cy="712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95796" y="2924944"/>
            <a:ext cx="1164738" cy="7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40160" y="4077072"/>
            <a:ext cx="972877" cy="972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6527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" advClick="0">
        <p:circle/>
      </p:transition>
    </mc:Choice>
    <mc:Fallback>
      <p:transition advClick="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C000"/>
                </a:solidFill>
              </a:rPr>
              <a:t>Per info e dettagli aggiuntivi </a:t>
            </a:r>
            <a:br>
              <a:rPr lang="it-IT" dirty="0" smtClean="0">
                <a:solidFill>
                  <a:srgbClr val="FFC000"/>
                </a:solidFill>
              </a:rPr>
            </a:br>
            <a:r>
              <a:rPr lang="it-IT" dirty="0" smtClean="0">
                <a:solidFill>
                  <a:srgbClr val="FFC000"/>
                </a:solidFill>
              </a:rPr>
              <a:t>rivolgersi a : </a:t>
            </a:r>
            <a:endParaRPr lang="it-IT" dirty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Ufficio Famiglia Diocesano </a:t>
            </a:r>
            <a:r>
              <a:rPr lang="it-IT" sz="1500" dirty="0" smtClean="0"/>
              <a:t>C\o </a:t>
            </a:r>
            <a:r>
              <a:rPr lang="it-IT" sz="1500" dirty="0" err="1" smtClean="0"/>
              <a:t>Parr</a:t>
            </a:r>
            <a:r>
              <a:rPr lang="it-IT" sz="1500" dirty="0" smtClean="0"/>
              <a:t>. Cuore Immacolato di Maria </a:t>
            </a:r>
            <a:r>
              <a:rPr lang="it-IT" sz="2000" dirty="0" err="1" smtClean="0"/>
              <a:t>Tel</a:t>
            </a:r>
            <a:r>
              <a:rPr lang="it-IT" sz="2000" dirty="0" smtClean="0"/>
              <a:t> . 080 3341734</a:t>
            </a:r>
          </a:p>
          <a:p>
            <a:pPr marL="0" indent="0">
              <a:buNone/>
            </a:pPr>
            <a:r>
              <a:rPr lang="it-IT" sz="2000" dirty="0"/>
              <a:t> </a:t>
            </a:r>
            <a:r>
              <a:rPr lang="it-IT" sz="2000" dirty="0" smtClean="0"/>
              <a:t>                                     E mail : </a:t>
            </a:r>
            <a:r>
              <a:rPr lang="it-IT" sz="2000" dirty="0" smtClean="0">
                <a:solidFill>
                  <a:srgbClr val="0070C0"/>
                </a:solidFill>
              </a:rPr>
              <a:t>cuoreimmacolatomaria@gmail.com</a:t>
            </a:r>
            <a:endParaRPr lang="it-IT" sz="2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it-IT" sz="2000" b="1" i="1" u="sng" dirty="0" smtClean="0">
                <a:solidFill>
                  <a:srgbClr val="0070C0"/>
                </a:solidFill>
              </a:rPr>
              <a:t>Direttore Pastorale Familiare Diocesana  DON VINCENZO DI PALO </a:t>
            </a:r>
          </a:p>
          <a:p>
            <a:pPr marL="0" indent="0" algn="ctr">
              <a:buNone/>
            </a:pPr>
            <a:r>
              <a:rPr lang="it-IT" sz="2500" dirty="0" smtClean="0">
                <a:solidFill>
                  <a:srgbClr val="00B050"/>
                </a:solidFill>
              </a:rPr>
              <a:t>Referenti diocesani Equipe Famiglia : </a:t>
            </a:r>
          </a:p>
          <a:p>
            <a:pPr marL="0" indent="0" algn="ctr">
              <a:buNone/>
            </a:pPr>
            <a:endParaRPr lang="it-IT" sz="2500" dirty="0" smtClean="0">
              <a:solidFill>
                <a:srgbClr val="00B050"/>
              </a:solidFill>
            </a:endParaRPr>
          </a:p>
          <a:p>
            <a:r>
              <a:rPr lang="it-IT" sz="2000" dirty="0" smtClean="0">
                <a:solidFill>
                  <a:srgbClr val="FF0000"/>
                </a:solidFill>
              </a:rPr>
              <a:t>MOLFETTA :</a:t>
            </a:r>
            <a:r>
              <a:rPr lang="it-IT" sz="2000" dirty="0" smtClean="0"/>
              <a:t>           Sig. CORMIO FERRI ……………….</a:t>
            </a:r>
            <a:r>
              <a:rPr lang="it-IT" sz="2000" smtClean="0"/>
              <a:t>Cell.   380 </a:t>
            </a:r>
            <a:r>
              <a:rPr lang="it-IT" sz="2000" dirty="0" smtClean="0"/>
              <a:t>3047755</a:t>
            </a:r>
          </a:p>
          <a:p>
            <a:pPr marL="0" indent="0">
              <a:buNone/>
            </a:pPr>
            <a:r>
              <a:rPr lang="it-IT" sz="2000" dirty="0" smtClean="0"/>
              <a:t>	                       Sig</a:t>
            </a:r>
            <a:r>
              <a:rPr lang="it-IT" sz="2000" dirty="0"/>
              <a:t>. STASI NICOLA  </a:t>
            </a:r>
            <a:r>
              <a:rPr lang="it-IT" sz="2000" dirty="0" smtClean="0"/>
              <a:t>………………..Cell.   335 356874</a:t>
            </a:r>
            <a:endParaRPr lang="it-IT" sz="2000" dirty="0"/>
          </a:p>
          <a:p>
            <a:pPr marL="0" indent="0">
              <a:buNone/>
            </a:pPr>
            <a:r>
              <a:rPr lang="it-IT" sz="2000" dirty="0" smtClean="0"/>
              <a:t>                                       Sig</a:t>
            </a:r>
            <a:r>
              <a:rPr lang="it-IT" sz="2000" dirty="0"/>
              <a:t>. BINETTI ALESSANDRO </a:t>
            </a:r>
            <a:r>
              <a:rPr lang="it-IT" sz="2000" dirty="0" smtClean="0"/>
              <a:t>……Cell.   347 0134799</a:t>
            </a:r>
            <a:endParaRPr lang="it-IT" sz="2000" dirty="0"/>
          </a:p>
          <a:p>
            <a:r>
              <a:rPr lang="it-IT" sz="2000" dirty="0" smtClean="0">
                <a:solidFill>
                  <a:srgbClr val="FF0000"/>
                </a:solidFill>
              </a:rPr>
              <a:t>TERLIZZI :                </a:t>
            </a:r>
            <a:r>
              <a:rPr lang="it-IT" sz="2000" dirty="0" smtClean="0"/>
              <a:t>Sig. ANTONELLI ALESSIO  ……..Cell.   349 8711346</a:t>
            </a:r>
          </a:p>
          <a:p>
            <a:r>
              <a:rPr lang="it-IT" sz="2000" dirty="0" smtClean="0">
                <a:solidFill>
                  <a:srgbClr val="FF0000"/>
                </a:solidFill>
              </a:rPr>
              <a:t>GIOVINAZZO :        </a:t>
            </a:r>
            <a:r>
              <a:rPr lang="it-IT" sz="2000" dirty="0" smtClean="0"/>
              <a:t>Sig. DE CANDIA SAVERIO ………Cell.   329 1021294</a:t>
            </a:r>
          </a:p>
          <a:p>
            <a:r>
              <a:rPr lang="it-IT" sz="2000" dirty="0" smtClean="0">
                <a:solidFill>
                  <a:srgbClr val="FF0000"/>
                </a:solidFill>
              </a:rPr>
              <a:t>RUVO DI PUGLIA : </a:t>
            </a:r>
            <a:r>
              <a:rPr lang="it-IT" sz="2000" dirty="0" smtClean="0"/>
              <a:t>Sig. MAZZONE ANGELO ………..Cell.   347 8628740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xmlns="" val="835014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" advClick="0">
        <p:circle/>
      </p:transition>
    </mc:Choice>
    <mc:Fallback>
      <p:transition advClick="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124</Words>
  <Application>Microsoft Office PowerPoint</Application>
  <PresentationFormat>Presentazione su schermo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Diapositiva 1</vt:lpstr>
      <vt:lpstr>Santuario Maria SS. Addolorata  Castelpetroso (IS)</vt:lpstr>
      <vt:lpstr>CATECHESI GUIDATE DA :</vt:lpstr>
      <vt:lpstr>INFORMAZIONI  </vt:lpstr>
      <vt:lpstr>Per info e dettagli aggiuntivi  rivolgersi a 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AngAnt</dc:creator>
  <cp:lastModifiedBy>Luigi</cp:lastModifiedBy>
  <cp:revision>12</cp:revision>
  <dcterms:created xsi:type="dcterms:W3CDTF">2013-05-04T05:48:28Z</dcterms:created>
  <dcterms:modified xsi:type="dcterms:W3CDTF">2013-06-16T10:05:18Z</dcterms:modified>
</cp:coreProperties>
</file>